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9" r:id="rId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79932"/>
  </p:normalViewPr>
  <p:slideViewPr>
    <p:cSldViewPr snapToGrid="0" snapToObjects="1">
      <p:cViewPr varScale="1">
        <p:scale>
          <a:sx n="50" d="100"/>
          <a:sy n="50" d="100"/>
        </p:scale>
        <p:origin x="20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App calls SDK </a:t>
            </a:r>
            <a:r>
              <a:rPr lang="en-US" dirty="0" err="1"/>
              <a:t>ITCB_SDK_Device_Peripheral.sendQuestion</a:t>
            </a:r>
            <a:r>
              <a:rPr lang="en-US" dirty="0"/>
              <a:t>(_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SDK Calls </a:t>
            </a:r>
            <a:r>
              <a:rPr lang="en-US" dirty="0" err="1"/>
              <a:t>CBPeripheral.setNotifyValue</a:t>
            </a:r>
            <a:r>
              <a:rPr lang="en-US" dirty="0"/>
              <a:t>(_:,for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Asks Peripheral to Set the Notify Value for the Answer Characteristic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Peripheral Reports Characteristic Notify is 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Calls </a:t>
            </a:r>
            <a:r>
              <a:rPr lang="en-US" dirty="0" err="1">
                <a:sym typeface="Wingdings" pitchFamily="2" charset="2"/>
              </a:rPr>
              <a:t>CBPeripheralDelegate.peripheral</a:t>
            </a:r>
            <a:r>
              <a:rPr lang="en-US" dirty="0">
                <a:sym typeface="Wingdings" pitchFamily="2" charset="2"/>
              </a:rPr>
              <a:t>(_:,</a:t>
            </a:r>
            <a:r>
              <a:rPr lang="en-US" dirty="0" err="1">
                <a:sym typeface="Wingdings" pitchFamily="2" charset="2"/>
              </a:rPr>
              <a:t>didUpdateNotificationStateFor</a:t>
            </a:r>
            <a:r>
              <a:rPr lang="en-US" dirty="0">
                <a:sym typeface="Wingdings" pitchFamily="2" charset="2"/>
              </a:rPr>
              <a:t>:,error:)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SDK Calls </a:t>
            </a:r>
            <a:r>
              <a:rPr lang="en-US" dirty="0" err="1">
                <a:sym typeface="Wingdings" pitchFamily="2" charset="2"/>
              </a:rPr>
              <a:t>CBPeripheral.writeValue</a:t>
            </a:r>
            <a:r>
              <a:rPr lang="en-US" dirty="0">
                <a:sym typeface="Wingdings" pitchFamily="2" charset="2"/>
              </a:rPr>
              <a:t>(_:,for:)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Asks peripheral to Set Value for Answer Characteristic, and Return Acknowledgment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Peripheral Acknowledges Question Value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Bluetooth Calls </a:t>
            </a:r>
            <a:r>
              <a:rPr lang="en-US" dirty="0" err="1"/>
              <a:t>CBPeripheralDelegate.peripheral</a:t>
            </a:r>
            <a:r>
              <a:rPr lang="en-US" dirty="0"/>
              <a:t>(_:,</a:t>
            </a:r>
            <a:r>
              <a:rPr lang="en-US" dirty="0" err="1"/>
              <a:t>didWriteValueFor</a:t>
            </a:r>
            <a:r>
              <a:rPr lang="en-US" dirty="0"/>
              <a:t>:,error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Peripheral Changes Value of Answer Characteristic and Notifies Core Bluetooth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Calls </a:t>
            </a:r>
            <a:r>
              <a:rPr lang="en-US" dirty="0" err="1">
                <a:sym typeface="Wingdings" pitchFamily="2" charset="2"/>
              </a:rPr>
              <a:t>CBPeripheral.peripheral</a:t>
            </a:r>
            <a:r>
              <a:rPr lang="en-US" dirty="0">
                <a:sym typeface="Wingdings" pitchFamily="2" charset="2"/>
              </a:rPr>
              <a:t>(_:,</a:t>
            </a:r>
            <a:r>
              <a:rPr lang="en-US" dirty="0" err="1">
                <a:sym typeface="Wingdings" pitchFamily="2" charset="2"/>
              </a:rPr>
              <a:t>didUpdateValueFor</a:t>
            </a:r>
            <a:r>
              <a:rPr lang="en-US" dirty="0">
                <a:sym typeface="Wingdings" pitchFamily="2" charset="2"/>
              </a:rPr>
              <a:t>:,error:)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SDK notifies App that the Answer is Ready.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1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E2202AF-1A7B-E74D-B8E8-AC5A46C0B3D3}"/>
              </a:ext>
            </a:extLst>
          </p:cNvPr>
          <p:cNvSpPr/>
          <p:nvPr/>
        </p:nvSpPr>
        <p:spPr>
          <a:xfrm>
            <a:off x="21870863" y="335902"/>
            <a:ext cx="2090149" cy="13156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716FF7-99E1-4A4D-B586-71364C667585}"/>
              </a:ext>
            </a:extLst>
          </p:cNvPr>
          <p:cNvSpPr/>
          <p:nvPr/>
        </p:nvSpPr>
        <p:spPr>
          <a:xfrm>
            <a:off x="13320944" y="333254"/>
            <a:ext cx="6130943" cy="13156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A1D63C-9305-BA43-929B-4AC97C2AD5B7}"/>
              </a:ext>
            </a:extLst>
          </p:cNvPr>
          <p:cNvSpPr/>
          <p:nvPr/>
        </p:nvSpPr>
        <p:spPr>
          <a:xfrm>
            <a:off x="2723094" y="335902"/>
            <a:ext cx="9518665" cy="13156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EF68D-4268-5742-8C65-EB7424F58AEE}"/>
              </a:ext>
            </a:extLst>
          </p:cNvPr>
          <p:cNvSpPr/>
          <p:nvPr/>
        </p:nvSpPr>
        <p:spPr>
          <a:xfrm>
            <a:off x="559837" y="335902"/>
            <a:ext cx="1828800" cy="13156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10BD629-5E41-B34E-8090-7B0B7136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562215"/>
            <a:ext cx="1346835" cy="1346835"/>
          </a:xfrm>
          <a:prstGeom prst="rect">
            <a:avLst/>
          </a:prstGeom>
        </p:spPr>
      </p:pic>
      <p:pic>
        <p:nvPicPr>
          <p:cNvPr id="9" name="Picture 8" descr="A picture containing ball, light&#10;&#10;Description automatically generated">
            <a:extLst>
              <a:ext uri="{FF2B5EF4-FFF2-40B4-BE49-F238E27FC236}">
                <a16:creationId xmlns:a16="http://schemas.microsoft.com/office/drawing/2014/main" id="{FA84EEB9-A8CE-194D-A706-AD62E0EBE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065" y="562215"/>
            <a:ext cx="1346835" cy="134683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19B4C04-CE59-4D42-819F-558A48CE2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5" y="562215"/>
            <a:ext cx="881720" cy="1346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38AA3-9560-1D40-85FE-DC6FD98E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578" y="562215"/>
            <a:ext cx="1346835" cy="134683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D52D805-054E-2C43-925E-1D95628BECD0}"/>
              </a:ext>
            </a:extLst>
          </p:cNvPr>
          <p:cNvGrpSpPr/>
          <p:nvPr/>
        </p:nvGrpSpPr>
        <p:grpSpPr>
          <a:xfrm>
            <a:off x="1473517" y="2579546"/>
            <a:ext cx="21416962" cy="10956962"/>
            <a:chOff x="1473517" y="2579546"/>
            <a:chExt cx="21416962" cy="1075610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9FC206-CA61-BD40-ABC2-AFC87D0340F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517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1E31A1-836D-9F49-9617-364B609CE553}"/>
                </a:ext>
              </a:extLst>
            </p:cNvPr>
            <p:cNvCxnSpPr>
              <a:cxnSpLocks/>
            </p:cNvCxnSpPr>
            <p:nvPr/>
          </p:nvCxnSpPr>
          <p:spPr>
            <a:xfrm>
              <a:off x="5090810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92A5BD-EB0D-5A47-8FE1-AAAFEBAEC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075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F0098D-2B14-D244-9582-CFDAEEE565E9}"/>
                </a:ext>
              </a:extLst>
            </p:cNvPr>
            <p:cNvCxnSpPr>
              <a:cxnSpLocks/>
            </p:cNvCxnSpPr>
            <p:nvPr/>
          </p:nvCxnSpPr>
          <p:spPr>
            <a:xfrm>
              <a:off x="14494214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C60655-695B-0543-9D9B-6392372BE0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288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D9F02B-1874-DF42-AFB3-69F3E56344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90479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5B78C2-A674-8B4C-A821-1EE2EFD67C71}"/>
              </a:ext>
            </a:extLst>
          </p:cNvPr>
          <p:cNvSpPr txBox="1"/>
          <p:nvPr/>
        </p:nvSpPr>
        <p:spPr>
          <a:xfrm>
            <a:off x="1124863" y="2330451"/>
            <a:ext cx="697307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699C07-BA27-8F49-B013-4524A5448B84}"/>
              </a:ext>
            </a:extLst>
          </p:cNvPr>
          <p:cNvSpPr txBox="1"/>
          <p:nvPr/>
        </p:nvSpPr>
        <p:spPr>
          <a:xfrm>
            <a:off x="13593956" y="2265803"/>
            <a:ext cx="3080972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184A28-0351-034E-8DB7-C42E530B0659}"/>
              </a:ext>
            </a:extLst>
          </p:cNvPr>
          <p:cNvSpPr txBox="1"/>
          <p:nvPr/>
        </p:nvSpPr>
        <p:spPr>
          <a:xfrm>
            <a:off x="8543413" y="2312894"/>
            <a:ext cx="3552254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A6F7EF-4AE0-2543-988E-0393C5B185E0}"/>
              </a:ext>
            </a:extLst>
          </p:cNvPr>
          <p:cNvSpPr txBox="1"/>
          <p:nvPr/>
        </p:nvSpPr>
        <p:spPr>
          <a:xfrm>
            <a:off x="2976787" y="2312894"/>
            <a:ext cx="450443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4A39A-0C2B-A34C-A456-7FF99B8E07DA}"/>
              </a:ext>
            </a:extLst>
          </p:cNvPr>
          <p:cNvSpPr txBox="1"/>
          <p:nvPr/>
        </p:nvSpPr>
        <p:spPr>
          <a:xfrm>
            <a:off x="17032615" y="2265803"/>
            <a:ext cx="212878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FF5868-36D4-234E-9052-0F26D16D2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466" y="515123"/>
            <a:ext cx="1093839" cy="13425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7AFBEA7-7E35-924D-8694-594E1A3F3D22}"/>
              </a:ext>
            </a:extLst>
          </p:cNvPr>
          <p:cNvSpPr txBox="1"/>
          <p:nvPr/>
        </p:nvSpPr>
        <p:spPr>
          <a:xfrm>
            <a:off x="5572590" y="335902"/>
            <a:ext cx="13449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SDK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DF6921-F8FB-0B43-A6D8-E1AA178C3889}"/>
              </a:ext>
            </a:extLst>
          </p:cNvPr>
          <p:cNvSpPr txBox="1"/>
          <p:nvPr/>
        </p:nvSpPr>
        <p:spPr>
          <a:xfrm>
            <a:off x="14185946" y="344210"/>
            <a:ext cx="4866717" cy="1233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Core          Bluetooth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C96833C2-B060-FB4E-97C3-0C3677CC181A}"/>
              </a:ext>
            </a:extLst>
          </p:cNvPr>
          <p:cNvSpPr/>
          <p:nvPr/>
        </p:nvSpPr>
        <p:spPr>
          <a:xfrm>
            <a:off x="1493519" y="2711577"/>
            <a:ext cx="8658993" cy="559837"/>
          </a:xfrm>
          <a:prstGeom prst="rightArrow">
            <a:avLst/>
          </a:prstGeom>
          <a:solidFill>
            <a:schemeClr val="accent3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04AC203-E887-B748-8A30-7B42B9E5C803}"/>
              </a:ext>
            </a:extLst>
          </p:cNvPr>
          <p:cNvSpPr/>
          <p:nvPr/>
        </p:nvSpPr>
        <p:spPr>
          <a:xfrm>
            <a:off x="17533288" y="4493241"/>
            <a:ext cx="5336946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5E17FAE-E527-D742-9135-B85015BF8ECC}"/>
              </a:ext>
            </a:extLst>
          </p:cNvPr>
          <p:cNvSpPr/>
          <p:nvPr/>
        </p:nvSpPr>
        <p:spPr>
          <a:xfrm flipH="1">
            <a:off x="17533286" y="5384073"/>
            <a:ext cx="5376623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C2B9365-411D-9643-980E-CDAC887F1015}"/>
              </a:ext>
            </a:extLst>
          </p:cNvPr>
          <p:cNvSpPr/>
          <p:nvPr/>
        </p:nvSpPr>
        <p:spPr>
          <a:xfrm>
            <a:off x="10176075" y="3602409"/>
            <a:ext cx="7357213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4E8C431-E6BF-B04B-BDA7-CB9B11791423}"/>
              </a:ext>
            </a:extLst>
          </p:cNvPr>
          <p:cNvSpPr/>
          <p:nvPr/>
        </p:nvSpPr>
        <p:spPr>
          <a:xfrm flipH="1">
            <a:off x="10169140" y="6274905"/>
            <a:ext cx="7357775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BF6AB853-CB39-0F48-B25B-A27C0DE6B56C}"/>
              </a:ext>
            </a:extLst>
          </p:cNvPr>
          <p:cNvSpPr/>
          <p:nvPr/>
        </p:nvSpPr>
        <p:spPr>
          <a:xfrm>
            <a:off x="10169141" y="7165737"/>
            <a:ext cx="7357776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BC3AC1D-259F-154C-ACE4-C9E61369355B}"/>
              </a:ext>
            </a:extLst>
          </p:cNvPr>
          <p:cNvSpPr/>
          <p:nvPr/>
        </p:nvSpPr>
        <p:spPr>
          <a:xfrm>
            <a:off x="17533283" y="8056569"/>
            <a:ext cx="5362825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3FBB887A-2656-9448-9552-02FBCE0E2A18}"/>
              </a:ext>
            </a:extLst>
          </p:cNvPr>
          <p:cNvSpPr/>
          <p:nvPr/>
        </p:nvSpPr>
        <p:spPr>
          <a:xfrm flipH="1">
            <a:off x="17546221" y="8947401"/>
            <a:ext cx="5336947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0DD9A9D-2AC3-214C-85AB-44DA9AD6D7EC}"/>
              </a:ext>
            </a:extLst>
          </p:cNvPr>
          <p:cNvSpPr/>
          <p:nvPr/>
        </p:nvSpPr>
        <p:spPr>
          <a:xfrm flipH="1">
            <a:off x="17533283" y="10729065"/>
            <a:ext cx="5376625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655CA981-BB04-7F43-9AD8-DD9243A03526}"/>
              </a:ext>
            </a:extLst>
          </p:cNvPr>
          <p:cNvSpPr/>
          <p:nvPr/>
        </p:nvSpPr>
        <p:spPr>
          <a:xfrm flipH="1">
            <a:off x="10196321" y="9838233"/>
            <a:ext cx="7350584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76AB2C9-3B6C-0C4F-89DF-552BE4690400}"/>
              </a:ext>
            </a:extLst>
          </p:cNvPr>
          <p:cNvSpPr/>
          <p:nvPr/>
        </p:nvSpPr>
        <p:spPr>
          <a:xfrm flipH="1">
            <a:off x="10169140" y="11619897"/>
            <a:ext cx="7343392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7B18C68-800A-134A-B3DE-78EBA26FEC2B}"/>
              </a:ext>
            </a:extLst>
          </p:cNvPr>
          <p:cNvSpPr/>
          <p:nvPr/>
        </p:nvSpPr>
        <p:spPr>
          <a:xfrm flipH="1">
            <a:off x="1480455" y="12510728"/>
            <a:ext cx="8688686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2421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  <p:bldP spid="69" grpId="0" animBg="1"/>
      <p:bldP spid="37" grpId="0" animBg="1"/>
      <p:bldP spid="39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129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Helvetica Neue</vt:lpstr>
      <vt:lpstr>Helvetica Neue Medium</vt:lpstr>
      <vt:lpstr>21_BasicWhite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76</cp:revision>
  <dcterms:modified xsi:type="dcterms:W3CDTF">2020-06-01T11:54:03Z</dcterms:modified>
</cp:coreProperties>
</file>